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tableStyles" Target="tableStyle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theme" Target="theme/theme1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viewProps" Target="viewProps.xml" /><Relationship Id="rId5" Type="http://schemas.openxmlformats.org/officeDocument/2006/relationships/slide" Target="slides/slide4.xml" /><Relationship Id="rId10" Type="http://schemas.openxmlformats.org/officeDocument/2006/relationships/presProps" Target="presProps.xml" /><Relationship Id="rId4" Type="http://schemas.openxmlformats.org/officeDocument/2006/relationships/slide" Target="slides/slide3.xml" /><Relationship Id="rId9" Type="http://schemas.openxmlformats.org/officeDocument/2006/relationships/slide" Target="slides/slide8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image" Target="../media/image2.png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image" Target="../media/image3.png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CBC1C18-307B-4F68-A007-B5B542270E8D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97F436-134D-5347-84CA-4F6939CD553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IN" sz="3200" b="1">
                <a:solidFill>
                  <a:srgbClr val="FF0000"/>
                </a:solidFill>
              </a:rPr>
              <a:t>Let me not the marriage</a:t>
            </a:r>
            <a:br>
              <a:rPr lang="en-IN" sz="3200" b="1">
                <a:solidFill>
                  <a:srgbClr val="FF0000"/>
                </a:solidFill>
              </a:rPr>
            </a:br>
            <a:r>
              <a:rPr lang="en-IN" sz="3200" b="1">
                <a:solidFill>
                  <a:srgbClr val="FF0000"/>
                </a:solidFill>
              </a:rPr>
              <a:t>William Shakespeare</a:t>
            </a:r>
            <a:endParaRPr lang="en-US" sz="3200" b="1">
              <a:solidFill>
                <a:srgbClr val="FF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F7AA05-B83F-894A-9C0B-C0DA2E55E43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IN" sz="11200">
                <a:solidFill>
                  <a:schemeClr val="accent1">
                    <a:lumMod val="75000"/>
                  </a:schemeClr>
                </a:solidFill>
              </a:rPr>
              <a:t>B.COM 1</a:t>
            </a:r>
          </a:p>
          <a:p>
            <a:r>
              <a:rPr lang="en-IN" sz="11200">
                <a:solidFill>
                  <a:schemeClr val="accent1">
                    <a:lumMod val="75000"/>
                  </a:schemeClr>
                </a:solidFill>
              </a:rPr>
              <a:t>SEMISTER 2</a:t>
            </a:r>
          </a:p>
          <a:p>
            <a:r>
              <a:rPr lang="en-IN" sz="11200">
                <a:solidFill>
                  <a:schemeClr val="accent1">
                    <a:lumMod val="75000"/>
                  </a:schemeClr>
                </a:solidFill>
              </a:rPr>
              <a:t>COMPULSORY ENGLISH</a:t>
            </a:r>
            <a:r>
              <a:rPr lang="en-IN" sz="4400"/>
              <a:t> </a:t>
            </a:r>
            <a:endParaRPr lang="en-US" sz="4400"/>
          </a:p>
        </p:txBody>
      </p:sp>
    </p:spTree>
    <p:extLst>
      <p:ext uri="{BB962C8B-B14F-4D97-AF65-F5344CB8AC3E}">
        <p14:creationId xmlns:p14="http://schemas.microsoft.com/office/powerpoint/2010/main" val="3937546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110A1C-53E2-7745-A497-1B84EBF307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69A94B97-67FA-4A46-B0BA-FA41E970DDF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39574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35137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0B3DA5-698A-EE4A-B6A5-1CF75361F8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95321EEE-E2E6-BC4D-A540-1D205610E11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169333" y="0"/>
            <a:ext cx="1263842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44580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A2C10-0176-484A-9061-06B860C3BD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BD2F08A5-D0D0-E54A-B714-6A04D209E50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134471" y="0"/>
            <a:ext cx="12432417" cy="6772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33229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CB147-20BB-2C4F-BE3E-CC01DE8397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610FC61B-D732-9340-B461-246C5A7C860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8756" y="0"/>
            <a:ext cx="1197324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6609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9E06BD-F919-8C44-8B38-7E6A73D69E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1FE633C4-9263-B040-85D9-EA073420526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36669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5DAC3D-696F-D448-9891-AC2730D081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8C93E746-F347-5943-9911-2DD86D39B18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1" y="1"/>
            <a:ext cx="1270757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38376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0C0895-93AF-A34D-8428-900CF6DFD1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BA54F261-2753-8D41-A5F2-B7ED0FD4AA8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398670" y="0"/>
            <a:ext cx="1291665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98811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8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Madison</vt:lpstr>
      <vt:lpstr>Let me not the marriage William Shakespeare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Let me not the marriage William Shakespeare</dc:title>
  <dc:creator>sgrsawant55@gmail.com</dc:creator>
  <cp:lastModifiedBy>sgrsawant55@gmail.com</cp:lastModifiedBy>
  <cp:revision>4</cp:revision>
  <dcterms:created xsi:type="dcterms:W3CDTF">2019-10-21T15:43:51Z</dcterms:created>
  <dcterms:modified xsi:type="dcterms:W3CDTF">2019-11-12T14:17:33Z</dcterms:modified>
</cp:coreProperties>
</file>